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7" r:id="rId4"/>
    <p:sldId id="273" r:id="rId5"/>
    <p:sldId id="259" r:id="rId6"/>
    <p:sldId id="260" r:id="rId7"/>
    <p:sldId id="261" r:id="rId8"/>
    <p:sldId id="263" r:id="rId9"/>
    <p:sldId id="270" r:id="rId10"/>
    <p:sldId id="271" r:id="rId11"/>
    <p:sldId id="272" r:id="rId12"/>
    <p:sldId id="264" r:id="rId13"/>
    <p:sldId id="265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1682EC-74F4-4406-AE61-8260D6CFEFC7}">
          <p14:sldIdLst>
            <p14:sldId id="256"/>
            <p14:sldId id="258"/>
            <p14:sldId id="257"/>
            <p14:sldId id="273"/>
          </p14:sldIdLst>
        </p14:section>
        <p14:section name="Раздел без заголовка" id="{78DA1235-8DC9-44B5-9355-2563164B8405}">
          <p14:sldIdLst>
            <p14:sldId id="259"/>
            <p14:sldId id="260"/>
            <p14:sldId id="261"/>
            <p14:sldId id="263"/>
            <p14:sldId id="270"/>
            <p14:sldId id="271"/>
            <p14:sldId id="272"/>
            <p14:sldId id="264"/>
            <p14:sldId id="265"/>
            <p14:sldId id="267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BC08F-7D45-4568-AE4F-5D7782E35776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F97CA-0856-424E-A5BB-C1F3D3FEB4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428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30" y="1788454"/>
            <a:ext cx="8361228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80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5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3" y="6453386"/>
            <a:ext cx="7023378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2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60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6" y="1301361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6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9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3" y="6453386"/>
            <a:ext cx="7023378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2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8151964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6000"/>
            <a:ext cx="4447787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6000"/>
            <a:ext cx="4447787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11/30/2017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1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11/30/2017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11/30/2017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11/30/2017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1" y="685800"/>
            <a:ext cx="3855721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1" y="2856344"/>
            <a:ext cx="3855721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1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39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1" y="685800"/>
            <a:ext cx="3855721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1"/>
            <a:ext cx="6659881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1" y="2855968"/>
            <a:ext cx="3855721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1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39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1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3" y="624157"/>
            <a:ext cx="1565765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7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1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1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5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094" y="376"/>
            <a:ext cx="2286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41864" y="1384663"/>
            <a:ext cx="8225488" cy="2042416"/>
          </a:xfrm>
        </p:spPr>
        <p:txBody>
          <a:bodyPr/>
          <a:lstStyle/>
          <a:p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Епідемічна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ситуація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ВІЛ-інфекції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Україні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70901" y="1136469"/>
            <a:ext cx="6831673" cy="108623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853" y="3558428"/>
            <a:ext cx="1706096" cy="298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124985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1" y="303711"/>
            <a:ext cx="9601200" cy="1485900"/>
          </a:xfrm>
        </p:spPr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1 грудня – день боротьби зі </a:t>
            </a:r>
            <a:r>
              <a:rPr lang="uk-UA" b="1" dirty="0" err="1" smtClean="0">
                <a:solidFill>
                  <a:srgbClr val="C00000"/>
                </a:solidFill>
              </a:rPr>
              <a:t>Снідом</a:t>
            </a:r>
            <a:r>
              <a:rPr lang="uk-UA" b="1" dirty="0" smtClean="0">
                <a:solidFill>
                  <a:srgbClr val="C00000"/>
                </a:solidFill>
              </a:rPr>
              <a:t>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5030" y="1425387"/>
            <a:ext cx="10290843" cy="493507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/>
              <a:t>       </a:t>
            </a:r>
            <a:r>
              <a:rPr lang="ru-RU" sz="3200" dirty="0" err="1" smtClean="0"/>
              <a:t>Всесвітній</a:t>
            </a:r>
            <a:r>
              <a:rPr lang="ru-RU" sz="3200" dirty="0" smtClean="0"/>
              <a:t> день </a:t>
            </a:r>
            <a:r>
              <a:rPr lang="ru-RU" sz="3200" dirty="0" err="1" smtClean="0"/>
              <a:t>боротьби</a:t>
            </a:r>
            <a:r>
              <a:rPr lang="ru-RU" sz="3200" dirty="0" smtClean="0"/>
              <a:t> </a:t>
            </a:r>
            <a:r>
              <a:rPr lang="ru-RU" sz="3200" dirty="0" err="1" smtClean="0"/>
              <a:t>зі</a:t>
            </a:r>
            <a:r>
              <a:rPr lang="ru-RU" sz="3200" dirty="0" smtClean="0"/>
              <a:t> </a:t>
            </a:r>
            <a:r>
              <a:rPr lang="ru-RU" sz="3200" dirty="0" err="1" smtClean="0"/>
              <a:t>СНІДом</a:t>
            </a:r>
            <a:r>
              <a:rPr lang="ru-RU" sz="3200" dirty="0" smtClean="0"/>
              <a:t> </a:t>
            </a:r>
            <a:r>
              <a:rPr lang="ru-RU" sz="3200" dirty="0" err="1" smtClean="0"/>
              <a:t>відзначається</a:t>
            </a:r>
            <a:r>
              <a:rPr lang="ru-RU" sz="3200" dirty="0" smtClean="0"/>
              <a:t> </a:t>
            </a:r>
            <a:r>
              <a:rPr lang="ru-RU" sz="3200" dirty="0" err="1" smtClean="0"/>
              <a:t>щороку</a:t>
            </a:r>
            <a:r>
              <a:rPr lang="ru-RU" sz="3200" dirty="0" smtClean="0"/>
              <a:t> 1 </a:t>
            </a:r>
            <a:r>
              <a:rPr lang="ru-RU" sz="3200" dirty="0" err="1" smtClean="0"/>
              <a:t>грудня</a:t>
            </a:r>
            <a:r>
              <a:rPr lang="ru-RU" sz="3200" dirty="0" smtClean="0"/>
              <a:t> та </a:t>
            </a:r>
            <a:r>
              <a:rPr lang="ru-RU" sz="3200" dirty="0" err="1" smtClean="0"/>
              <a:t>покликаний</a:t>
            </a:r>
            <a:r>
              <a:rPr lang="ru-RU" sz="3200" dirty="0" smtClean="0"/>
              <a:t> </a:t>
            </a:r>
            <a:r>
              <a:rPr lang="ru-RU" sz="3200" dirty="0" err="1" smtClean="0"/>
              <a:t>підвищити</a:t>
            </a:r>
            <a:r>
              <a:rPr lang="ru-RU" sz="3200" dirty="0" smtClean="0"/>
              <a:t> </a:t>
            </a:r>
            <a:r>
              <a:rPr lang="ru-RU" sz="3200" dirty="0" err="1" smtClean="0"/>
              <a:t>глобальну</a:t>
            </a:r>
            <a:r>
              <a:rPr lang="ru-RU" sz="3200" dirty="0" smtClean="0"/>
              <a:t> </a:t>
            </a:r>
            <a:r>
              <a:rPr lang="ru-RU" sz="3200" dirty="0" err="1" smtClean="0"/>
              <a:t>поінформованість</a:t>
            </a:r>
            <a:r>
              <a:rPr lang="ru-RU" sz="3200" dirty="0" smtClean="0"/>
              <a:t> </a:t>
            </a:r>
            <a:r>
              <a:rPr lang="ru-RU" sz="3200" dirty="0" err="1" smtClean="0"/>
              <a:t>щодо</a:t>
            </a:r>
            <a:r>
              <a:rPr lang="ru-RU" sz="3200" dirty="0" smtClean="0"/>
              <a:t> ВІЛ/</a:t>
            </a:r>
            <a:r>
              <a:rPr lang="ru-RU" sz="3200" dirty="0" err="1" smtClean="0"/>
              <a:t>СНІДу</a:t>
            </a:r>
            <a:r>
              <a:rPr lang="ru-RU" sz="3200" dirty="0" smtClean="0"/>
              <a:t>, </a:t>
            </a:r>
            <a:r>
              <a:rPr lang="ru-RU" sz="3200" dirty="0" err="1" smtClean="0"/>
              <a:t>продемонструвати</a:t>
            </a:r>
            <a:r>
              <a:rPr lang="ru-RU" sz="3200" dirty="0" smtClean="0"/>
              <a:t> </a:t>
            </a:r>
            <a:r>
              <a:rPr lang="ru-RU" sz="3200" dirty="0" err="1" smtClean="0"/>
              <a:t>міжнародну</a:t>
            </a:r>
            <a:r>
              <a:rPr lang="ru-RU" sz="3200" dirty="0" smtClean="0"/>
              <a:t> </a:t>
            </a:r>
            <a:r>
              <a:rPr lang="ru-RU" sz="3200" dirty="0" err="1" smtClean="0"/>
              <a:t>солідарність</a:t>
            </a:r>
            <a:r>
              <a:rPr lang="ru-RU" sz="3200" dirty="0" smtClean="0"/>
              <a:t> у </a:t>
            </a:r>
            <a:r>
              <a:rPr lang="ru-RU" sz="3200" dirty="0" err="1" smtClean="0"/>
              <a:t>зусиллях</a:t>
            </a:r>
            <a:r>
              <a:rPr lang="ru-RU" sz="3200" dirty="0" smtClean="0"/>
              <a:t> по </a:t>
            </a:r>
            <a:r>
              <a:rPr lang="ru-RU" sz="3200" dirty="0" err="1" smtClean="0"/>
              <a:t>зниженню</a:t>
            </a:r>
            <a:r>
              <a:rPr lang="ru-RU" sz="3200" dirty="0" smtClean="0"/>
              <a:t> </a:t>
            </a:r>
            <a:r>
              <a:rPr lang="ru-RU" sz="3200" dirty="0" err="1" smtClean="0"/>
              <a:t>тягаря</a:t>
            </a:r>
            <a:r>
              <a:rPr lang="ru-RU" sz="3200" dirty="0" smtClean="0"/>
              <a:t> </a:t>
            </a:r>
            <a:r>
              <a:rPr lang="ru-RU" sz="3200" dirty="0" err="1" smtClean="0"/>
              <a:t>цієї</a:t>
            </a:r>
            <a:r>
              <a:rPr lang="ru-RU" sz="3200" dirty="0" smtClean="0"/>
              <a:t> </a:t>
            </a:r>
            <a:r>
              <a:rPr lang="ru-RU" sz="3200" dirty="0" err="1" smtClean="0"/>
              <a:t>хвороби</a:t>
            </a:r>
            <a:r>
              <a:rPr lang="ru-RU" sz="3200" dirty="0" smtClean="0"/>
              <a:t>. У 2017 </a:t>
            </a:r>
            <a:r>
              <a:rPr lang="ru-RU" sz="3200" dirty="0" err="1" smtClean="0"/>
              <a:t>році</a:t>
            </a:r>
            <a:r>
              <a:rPr lang="ru-RU" sz="3200" dirty="0" smtClean="0"/>
              <a:t> </a:t>
            </a:r>
            <a:r>
              <a:rPr lang="ru-RU" sz="3200" dirty="0" err="1" smtClean="0"/>
              <a:t>Всесвітній</a:t>
            </a:r>
            <a:r>
              <a:rPr lang="ru-RU" sz="3200" dirty="0" smtClean="0"/>
              <a:t> день </a:t>
            </a:r>
            <a:r>
              <a:rPr lang="ru-RU" sz="3200" dirty="0" err="1" smtClean="0"/>
              <a:t>боротьби</a:t>
            </a:r>
            <a:r>
              <a:rPr lang="ru-RU" sz="3200" dirty="0" smtClean="0"/>
              <a:t> </a:t>
            </a:r>
            <a:r>
              <a:rPr lang="ru-RU" sz="3200" dirty="0" err="1" smtClean="0"/>
              <a:t>зі</a:t>
            </a:r>
            <a:r>
              <a:rPr lang="ru-RU" sz="3200" dirty="0" smtClean="0"/>
              <a:t> </a:t>
            </a:r>
            <a:r>
              <a:rPr lang="ru-RU" sz="3200" dirty="0" err="1" smtClean="0"/>
              <a:t>СНІДом</a:t>
            </a:r>
            <a:r>
              <a:rPr lang="ru-RU" sz="3200" dirty="0" smtClean="0"/>
              <a:t> буде </a:t>
            </a:r>
            <a:r>
              <a:rPr lang="ru-RU" sz="3200" dirty="0" err="1" smtClean="0"/>
              <a:t>присвячений</a:t>
            </a:r>
            <a:r>
              <a:rPr lang="ru-RU" sz="3200" dirty="0" smtClean="0"/>
              <a:t> </a:t>
            </a:r>
            <a:r>
              <a:rPr lang="ru-RU" sz="3200" dirty="0" err="1" smtClean="0"/>
              <a:t>темі</a:t>
            </a:r>
            <a:r>
              <a:rPr lang="ru-RU" sz="3200" dirty="0" smtClean="0"/>
              <a:t> «Право на </a:t>
            </a:r>
            <a:r>
              <a:rPr lang="ru-RU" sz="3200" dirty="0" err="1" smtClean="0"/>
              <a:t>здоров’я</a:t>
            </a:r>
            <a:r>
              <a:rPr lang="ru-RU" sz="3200" dirty="0" smtClean="0"/>
              <a:t>». </a:t>
            </a:r>
            <a:r>
              <a:rPr lang="ru-RU" sz="3200" dirty="0" err="1" smtClean="0"/>
              <a:t>Це</a:t>
            </a:r>
            <a:r>
              <a:rPr lang="ru-RU" sz="3200" dirty="0" smtClean="0"/>
              <a:t> право </a:t>
            </a:r>
            <a:r>
              <a:rPr lang="ru-RU" sz="3200" dirty="0" err="1" smtClean="0"/>
              <a:t>кожної</a:t>
            </a:r>
            <a:r>
              <a:rPr lang="ru-RU" sz="3200" dirty="0" smtClean="0"/>
              <a:t> </a:t>
            </a:r>
            <a:r>
              <a:rPr lang="ru-RU" sz="3200" dirty="0" err="1" smtClean="0"/>
              <a:t>людини</a:t>
            </a:r>
            <a:r>
              <a:rPr lang="ru-RU" sz="3200" dirty="0" smtClean="0"/>
              <a:t> на </a:t>
            </a:r>
            <a:r>
              <a:rPr lang="ru-RU" sz="3200" dirty="0" err="1" smtClean="0"/>
              <a:t>найвищий</a:t>
            </a:r>
            <a:r>
              <a:rPr lang="ru-RU" sz="3200" dirty="0" smtClean="0"/>
              <a:t> </a:t>
            </a:r>
            <a:r>
              <a:rPr lang="ru-RU" sz="3200" dirty="0" err="1" smtClean="0"/>
              <a:t>досяжний</a:t>
            </a:r>
            <a:r>
              <a:rPr lang="ru-RU" sz="3200" dirty="0" smtClean="0"/>
              <a:t> </a:t>
            </a:r>
            <a:r>
              <a:rPr lang="ru-RU" sz="3200" dirty="0" err="1" smtClean="0"/>
              <a:t>рівень</a:t>
            </a:r>
            <a:r>
              <a:rPr lang="ru-RU" sz="3200" dirty="0" smtClean="0"/>
              <a:t> </a:t>
            </a:r>
            <a:r>
              <a:rPr lang="ru-RU" sz="3200" dirty="0" err="1" smtClean="0"/>
              <a:t>фізичного</a:t>
            </a:r>
            <a:r>
              <a:rPr lang="ru-RU" sz="3200" dirty="0" smtClean="0"/>
              <a:t> </a:t>
            </a:r>
            <a:r>
              <a:rPr lang="ru-RU" sz="3200" dirty="0" err="1" smtClean="0"/>
              <a:t>і</a:t>
            </a:r>
            <a:r>
              <a:rPr lang="ru-RU" sz="3200" dirty="0" smtClean="0"/>
              <a:t> </a:t>
            </a:r>
            <a:r>
              <a:rPr lang="ru-RU" sz="3200" dirty="0" err="1" smtClean="0"/>
              <a:t>психічного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здоров'я</a:t>
            </a:r>
            <a:r>
              <a:rPr lang="ru-RU" sz="3200" dirty="0" smtClean="0"/>
              <a:t>.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1863294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pc\Desktop\1454243984_osnov_zdorov_12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6532"/>
            <a:ext cx="12373790" cy="68514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7447803"/>
      </p:ext>
    </p:extLst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6470" y="476794"/>
            <a:ext cx="9601200" cy="14859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СНІД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– синдром     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      набутого             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      імунодефіциту              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955280" y="4402183"/>
            <a:ext cx="3670663" cy="1789611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uk-UA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ВІЛ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– вірус </a:t>
            </a:r>
          </a:p>
          <a:p>
            <a:pPr algn="r">
              <a:buNone/>
            </a:pPr>
            <a:r>
              <a:rPr lang="uk-UA" sz="4000" b="1" dirty="0" err="1" smtClean="0">
                <a:latin typeface="Times New Roman" pitchFamily="18" charset="0"/>
                <a:cs typeface="Times New Roman" pitchFamily="18" charset="0"/>
              </a:rPr>
              <a:t>імунодифіциту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r"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людини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103" y="2485209"/>
            <a:ext cx="5447211" cy="4085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C:\Users\pc\Desktop\images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3387" y="611099"/>
            <a:ext cx="4122556" cy="2743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1" y="1"/>
            <a:ext cx="9601200" cy="37882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2050" name="Picture 2" descr="C:\Users\pc\Desktop\1454244017_osnov_zdorov_12_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7311810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pc\Desktop\1366734243-random5647-23_04_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580965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5048" y="363071"/>
            <a:ext cx="9601200" cy="41685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098" name="Picture 2" descr="C:\Users\pc\Desktop\slide_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5428060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3683" y="134470"/>
            <a:ext cx="9601200" cy="1485900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Яким чином можна заразитися </a:t>
            </a:r>
            <a:r>
              <a:rPr lang="uk-UA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ВІЛ-інфекціею</a:t>
            </a:r>
            <a:r>
              <a:rPr lang="uk-U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0953" y="1411942"/>
            <a:ext cx="8095129" cy="4208930"/>
          </a:xfrm>
        </p:spPr>
        <p:txBody>
          <a:bodyPr>
            <a:noAutofit/>
          </a:bodyPr>
          <a:lstStyle/>
          <a:p>
            <a:r>
              <a:rPr lang="ru-RU" sz="2400" b="1" dirty="0"/>
              <a:t>При </a:t>
            </a:r>
            <a:r>
              <a:rPr lang="ru-RU" sz="2400" b="1" dirty="0" err="1"/>
              <a:t>статевому</a:t>
            </a:r>
            <a:r>
              <a:rPr lang="ru-RU" sz="2400" b="1" dirty="0"/>
              <a:t> </a:t>
            </a:r>
            <a:r>
              <a:rPr lang="ru-RU" sz="2400" b="1" dirty="0" err="1" smtClean="0"/>
              <a:t>контакті</a:t>
            </a:r>
            <a:r>
              <a:rPr lang="ru-RU" sz="2400" b="1" dirty="0" smtClean="0"/>
              <a:t>.</a:t>
            </a:r>
          </a:p>
          <a:p>
            <a:r>
              <a:rPr lang="ru-RU" sz="2400" b="1" dirty="0"/>
              <a:t>У </a:t>
            </a:r>
            <a:r>
              <a:rPr lang="ru-RU" sz="2400" b="1" dirty="0" err="1"/>
              <a:t>ін'єкційних</a:t>
            </a:r>
            <a:r>
              <a:rPr lang="ru-RU" sz="2400" b="1" dirty="0"/>
              <a:t> </a:t>
            </a:r>
            <a:r>
              <a:rPr lang="ru-RU" sz="2400" b="1" dirty="0" err="1"/>
              <a:t>наркоманів</a:t>
            </a:r>
            <a:r>
              <a:rPr lang="ru-RU" sz="2400" b="1" dirty="0"/>
              <a:t> - </a:t>
            </a:r>
            <a:r>
              <a:rPr lang="ru-RU" sz="2400" b="1" dirty="0" err="1"/>
              <a:t>під</a:t>
            </a:r>
            <a:r>
              <a:rPr lang="ru-RU" sz="2400" b="1" dirty="0"/>
              <a:t> час </a:t>
            </a:r>
            <a:r>
              <a:rPr lang="ru-RU" sz="2400" b="1" dirty="0" err="1"/>
              <a:t>спільного</a:t>
            </a:r>
            <a:r>
              <a:rPr lang="ru-RU" sz="2400" b="1" dirty="0"/>
              <a:t> </a:t>
            </a:r>
            <a:r>
              <a:rPr lang="ru-RU" sz="2400" b="1" dirty="0" err="1"/>
              <a:t>використання</a:t>
            </a:r>
            <a:r>
              <a:rPr lang="ru-RU" sz="2400" b="1" dirty="0"/>
              <a:t> </a:t>
            </a:r>
            <a:r>
              <a:rPr lang="ru-RU" sz="2400" b="1" dirty="0" err="1"/>
              <a:t>шприців</a:t>
            </a:r>
            <a:r>
              <a:rPr lang="ru-RU" sz="2400" b="1" dirty="0"/>
              <a:t> і </a:t>
            </a:r>
            <a:r>
              <a:rPr lang="ru-RU" sz="2400" b="1" dirty="0" err="1"/>
              <a:t>голок</a:t>
            </a:r>
            <a:r>
              <a:rPr lang="ru-RU" sz="2400" b="1" dirty="0" smtClean="0"/>
              <a:t>.</a:t>
            </a:r>
          </a:p>
          <a:p>
            <a:r>
              <a:rPr lang="ru-RU" sz="2400" b="1" dirty="0" err="1"/>
              <a:t>Під</a:t>
            </a:r>
            <a:r>
              <a:rPr lang="ru-RU" sz="2400" b="1" dirty="0"/>
              <a:t> час </a:t>
            </a:r>
            <a:r>
              <a:rPr lang="ru-RU" sz="2400" b="1" dirty="0" err="1"/>
              <a:t>процедури</a:t>
            </a:r>
            <a:r>
              <a:rPr lang="ru-RU" sz="2400" b="1" dirty="0"/>
              <a:t> </a:t>
            </a:r>
            <a:r>
              <a:rPr lang="ru-RU" sz="2400" b="1" dirty="0" err="1"/>
              <a:t>переливання</a:t>
            </a:r>
            <a:r>
              <a:rPr lang="ru-RU" sz="2400" b="1" dirty="0"/>
              <a:t> </a:t>
            </a:r>
            <a:r>
              <a:rPr lang="ru-RU" sz="2400" b="1" dirty="0" err="1"/>
              <a:t>крові</a:t>
            </a:r>
            <a:r>
              <a:rPr lang="ru-RU" sz="2400" b="1" dirty="0"/>
              <a:t> </a:t>
            </a:r>
            <a:r>
              <a:rPr lang="ru-RU" sz="2400" b="1" dirty="0" err="1"/>
              <a:t>або</a:t>
            </a:r>
            <a:r>
              <a:rPr lang="ru-RU" sz="2400" b="1" dirty="0"/>
              <a:t> </a:t>
            </a:r>
            <a:r>
              <a:rPr lang="ru-RU" sz="2400" b="1" dirty="0" err="1"/>
              <a:t>її</a:t>
            </a:r>
            <a:r>
              <a:rPr lang="ru-RU" sz="2400" b="1" dirty="0"/>
              <a:t> </a:t>
            </a:r>
            <a:r>
              <a:rPr lang="ru-RU" sz="2400" b="1" dirty="0" err="1"/>
              <a:t>компонентів</a:t>
            </a:r>
            <a:r>
              <a:rPr lang="ru-RU" sz="2400" b="1" dirty="0" smtClean="0"/>
              <a:t>.</a:t>
            </a:r>
          </a:p>
          <a:p>
            <a:r>
              <a:rPr lang="ru-RU" sz="2400" b="1" dirty="0" err="1"/>
              <a:t>Від</a:t>
            </a:r>
            <a:r>
              <a:rPr lang="ru-RU" sz="2400" b="1" dirty="0"/>
              <a:t> </a:t>
            </a:r>
            <a:r>
              <a:rPr lang="ru-RU" sz="2400" b="1" dirty="0" err="1"/>
              <a:t>матері</a:t>
            </a:r>
            <a:r>
              <a:rPr lang="ru-RU" sz="2400" b="1" dirty="0"/>
              <a:t> </a:t>
            </a:r>
            <a:r>
              <a:rPr lang="ru-RU" sz="2400" b="1" dirty="0" err="1"/>
              <a:t>дитині</a:t>
            </a:r>
            <a:r>
              <a:rPr lang="ru-RU" sz="2400" b="1" dirty="0"/>
              <a:t>. ВІЛ </a:t>
            </a:r>
            <a:r>
              <a:rPr lang="ru-RU" sz="2400" b="1" dirty="0" err="1"/>
              <a:t>має</a:t>
            </a:r>
            <a:r>
              <a:rPr lang="ru-RU" sz="2400" b="1" dirty="0"/>
              <a:t> </a:t>
            </a:r>
            <a:r>
              <a:rPr lang="ru-RU" sz="2400" b="1" dirty="0" err="1"/>
              <a:t>здатність</a:t>
            </a:r>
            <a:r>
              <a:rPr lang="ru-RU" sz="2400" b="1" dirty="0"/>
              <a:t> </a:t>
            </a:r>
            <a:r>
              <a:rPr lang="ru-RU" sz="2400" b="1" dirty="0" err="1"/>
              <a:t>проникати</a:t>
            </a:r>
            <a:r>
              <a:rPr lang="ru-RU" sz="2400" b="1" dirty="0"/>
              <a:t> через плаценту, тому </a:t>
            </a:r>
            <a:r>
              <a:rPr lang="ru-RU" sz="2400" b="1" dirty="0" err="1"/>
              <a:t>зараження</a:t>
            </a:r>
            <a:r>
              <a:rPr lang="ru-RU" sz="2400" b="1" dirty="0"/>
              <a:t> плоду </a:t>
            </a:r>
            <a:r>
              <a:rPr lang="ru-RU" sz="2400" b="1" dirty="0" err="1"/>
              <a:t>може</a:t>
            </a:r>
            <a:r>
              <a:rPr lang="ru-RU" sz="2400" b="1" dirty="0"/>
              <a:t> </a:t>
            </a:r>
            <a:r>
              <a:rPr lang="ru-RU" sz="2400" b="1" dirty="0" err="1"/>
              <a:t>трапитися</a:t>
            </a:r>
            <a:r>
              <a:rPr lang="ru-RU" sz="2400" b="1" dirty="0"/>
              <a:t> в </a:t>
            </a:r>
            <a:r>
              <a:rPr lang="ru-RU" sz="2400" b="1" dirty="0" err="1"/>
              <a:t>період</a:t>
            </a:r>
            <a:r>
              <a:rPr lang="ru-RU" sz="2400" b="1" dirty="0"/>
              <a:t> </a:t>
            </a:r>
            <a:r>
              <a:rPr lang="ru-RU" sz="2400" b="1" dirty="0" err="1"/>
              <a:t>вагітності</a:t>
            </a:r>
            <a:r>
              <a:rPr lang="ru-RU" sz="2400" b="1" dirty="0"/>
              <a:t> </a:t>
            </a:r>
            <a:r>
              <a:rPr lang="ru-RU" sz="2400" b="1" dirty="0" err="1"/>
              <a:t>або</a:t>
            </a:r>
            <a:r>
              <a:rPr lang="ru-RU" sz="2400" b="1" dirty="0"/>
              <a:t> при пологах</a:t>
            </a:r>
            <a:r>
              <a:rPr lang="ru-RU" sz="2400" b="1" dirty="0" smtClean="0"/>
              <a:t>.</a:t>
            </a:r>
          </a:p>
          <a:p>
            <a:r>
              <a:rPr lang="ru-RU" sz="2400" b="1" dirty="0" err="1"/>
              <a:t>Від</a:t>
            </a:r>
            <a:r>
              <a:rPr lang="ru-RU" sz="2400" b="1" dirty="0"/>
              <a:t> </a:t>
            </a:r>
            <a:r>
              <a:rPr lang="ru-RU" sz="2400" b="1" dirty="0" err="1"/>
              <a:t>хворих</a:t>
            </a:r>
            <a:r>
              <a:rPr lang="ru-RU" sz="2400" b="1" dirty="0"/>
              <a:t> медперсоналу і </a:t>
            </a:r>
            <a:r>
              <a:rPr lang="ru-RU" sz="2400" b="1" dirty="0" err="1"/>
              <a:t>навпаки</a:t>
            </a:r>
            <a:r>
              <a:rPr lang="ru-RU" sz="2400" b="1" dirty="0"/>
              <a:t>.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0,3 % </a:t>
            </a:r>
            <a:r>
              <a:rPr lang="ru-RU" sz="2400" b="1" dirty="0"/>
              <a:t>- при </a:t>
            </a:r>
            <a:r>
              <a:rPr lang="ru-RU" sz="2400" b="1" dirty="0" err="1"/>
              <a:t>пораненні</a:t>
            </a:r>
            <a:r>
              <a:rPr lang="ru-RU" sz="2400" b="1" dirty="0"/>
              <a:t> </a:t>
            </a:r>
            <a:r>
              <a:rPr lang="ru-RU" sz="2400" b="1" dirty="0" err="1"/>
              <a:t>гострими</a:t>
            </a:r>
            <a:r>
              <a:rPr lang="ru-RU" sz="2400" b="1" dirty="0"/>
              <a:t> предметами, на </a:t>
            </a:r>
            <a:r>
              <a:rPr lang="ru-RU" sz="2400" b="1" dirty="0" err="1"/>
              <a:t>яких</a:t>
            </a:r>
            <a:r>
              <a:rPr lang="ru-RU" sz="2400" b="1" dirty="0"/>
              <a:t> </a:t>
            </a:r>
            <a:r>
              <a:rPr lang="ru-RU" sz="2400" b="1" dirty="0" err="1"/>
              <a:t>залишилася</a:t>
            </a:r>
            <a:r>
              <a:rPr lang="ru-RU" sz="2400" b="1" dirty="0"/>
              <a:t> кров ВІЛ- </a:t>
            </a:r>
            <a:r>
              <a:rPr lang="ru-RU" sz="2400" b="1" dirty="0" err="1"/>
              <a:t>інфікованих</a:t>
            </a:r>
            <a:r>
              <a:rPr lang="ru-RU" sz="2400" b="1" dirty="0"/>
              <a:t>, </a:t>
            </a:r>
            <a:r>
              <a:rPr lang="ru-RU" sz="2400" b="1" dirty="0" err="1"/>
              <a:t>менше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FF0000"/>
                </a:solidFill>
              </a:rPr>
              <a:t>0,3 %</a:t>
            </a:r>
            <a:r>
              <a:rPr lang="ru-RU" sz="2400" b="1" dirty="0"/>
              <a:t> - при </a:t>
            </a:r>
            <a:r>
              <a:rPr lang="ru-RU" sz="2400" b="1" dirty="0" err="1"/>
              <a:t>попаданні</a:t>
            </a:r>
            <a:r>
              <a:rPr lang="ru-RU" sz="2400" b="1" dirty="0"/>
              <a:t> на </a:t>
            </a:r>
            <a:r>
              <a:rPr lang="ru-RU" sz="2400" b="1" dirty="0" err="1"/>
              <a:t>пошкоджену</a:t>
            </a:r>
            <a:r>
              <a:rPr lang="ru-RU" sz="2400" b="1" dirty="0"/>
              <a:t> </a:t>
            </a:r>
            <a:r>
              <a:rPr lang="ru-RU" sz="2400" b="1" dirty="0" err="1"/>
              <a:t>шкіру</a:t>
            </a:r>
            <a:r>
              <a:rPr lang="ru-RU" sz="2400" b="1" dirty="0"/>
              <a:t> і </a:t>
            </a:r>
            <a:r>
              <a:rPr lang="ru-RU" sz="2400" b="1" dirty="0" err="1"/>
              <a:t>слизові</a:t>
            </a:r>
            <a:r>
              <a:rPr lang="ru-RU" sz="2400" b="1" dirty="0"/>
              <a:t> </a:t>
            </a:r>
            <a:r>
              <a:rPr lang="ru-RU" sz="2400" b="1" dirty="0" err="1"/>
              <a:t>оболонки</a:t>
            </a:r>
            <a:r>
              <a:rPr lang="ru-RU" sz="2400" b="1" dirty="0"/>
              <a:t> </a:t>
            </a:r>
            <a:r>
              <a:rPr lang="ru-RU" sz="2400" b="1" dirty="0" err="1"/>
              <a:t>зараженої</a:t>
            </a:r>
            <a:r>
              <a:rPr lang="ru-RU" sz="2400" b="1" dirty="0"/>
              <a:t> </a:t>
            </a:r>
            <a:r>
              <a:rPr lang="ru-RU" sz="2400" b="1" dirty="0" err="1"/>
              <a:t>крові</a:t>
            </a:r>
            <a:r>
              <a:rPr lang="ru-RU" sz="2400" b="1" dirty="0"/>
              <a:t>.</a:t>
            </a:r>
          </a:p>
          <a:p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7860" y="1411942"/>
            <a:ext cx="3576917" cy="381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2171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pc\Desktop\slide_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22960" y="133351"/>
            <a:ext cx="10607040" cy="573405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pc\Desktop\slide_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9715" y="0"/>
            <a:ext cx="9980023" cy="646611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pc\Desktop\slide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7909" y="0"/>
            <a:ext cx="10384971" cy="6691448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1636" y="268941"/>
            <a:ext cx="9601200" cy="1485900"/>
          </a:xfrm>
        </p:spPr>
        <p:txBody>
          <a:bodyPr>
            <a:normAutofit fontScale="90000"/>
          </a:bodyPr>
          <a:lstStyle/>
          <a:p>
            <a:r>
              <a:rPr lang="ru-RU" sz="49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Яким</a:t>
            </a:r>
            <a:r>
              <a:rPr lang="ru-RU" sz="4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чином </a:t>
            </a:r>
            <a:r>
              <a:rPr lang="ru-RU" sz="49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неможливо</a:t>
            </a:r>
            <a:r>
              <a:rPr lang="ru-RU" sz="4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9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заразитися</a:t>
            </a:r>
            <a:r>
              <a:rPr lang="ru-RU" sz="4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9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ВІЛ: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519519"/>
            <a:ext cx="8458201" cy="5190563"/>
          </a:xfrm>
        </p:spPr>
        <p:txBody>
          <a:bodyPr>
            <a:normAutofit/>
          </a:bodyPr>
          <a:lstStyle/>
          <a:p>
            <a:r>
              <a:rPr lang="ru-RU" sz="3600" b="1" dirty="0" err="1"/>
              <a:t>під</a:t>
            </a:r>
            <a:r>
              <a:rPr lang="ru-RU" sz="3600" b="1" dirty="0"/>
              <a:t> час </a:t>
            </a:r>
            <a:r>
              <a:rPr lang="ru-RU" sz="3600" b="1" dirty="0" err="1"/>
              <a:t>чхання</a:t>
            </a:r>
            <a:r>
              <a:rPr lang="ru-RU" sz="3600" b="1" dirty="0"/>
              <a:t> та кашлю</a:t>
            </a:r>
            <a:r>
              <a:rPr lang="ru-RU" sz="3600" b="1" dirty="0" smtClean="0"/>
              <a:t>;</a:t>
            </a:r>
          </a:p>
          <a:p>
            <a:r>
              <a:rPr lang="ru-RU" sz="3600" b="1" dirty="0" smtClean="0"/>
              <a:t> </a:t>
            </a:r>
            <a:r>
              <a:rPr lang="ru-RU" sz="3600" b="1" dirty="0"/>
              <a:t>через </a:t>
            </a:r>
            <a:r>
              <a:rPr lang="ru-RU" sz="3600" b="1" dirty="0" err="1"/>
              <a:t>рукостискання</a:t>
            </a:r>
            <a:r>
              <a:rPr lang="ru-RU" sz="3600" b="1" dirty="0"/>
              <a:t>; </a:t>
            </a:r>
            <a:endParaRPr lang="ru-RU" sz="3600" b="1" dirty="0" smtClean="0"/>
          </a:p>
          <a:p>
            <a:r>
              <a:rPr lang="ru-RU" sz="3600" b="1" dirty="0" smtClean="0"/>
              <a:t>через </a:t>
            </a:r>
            <a:r>
              <a:rPr lang="ru-RU" sz="3600" b="1" dirty="0" err="1"/>
              <a:t>поцілунок</a:t>
            </a:r>
            <a:r>
              <a:rPr lang="ru-RU" sz="3600" b="1" dirty="0"/>
              <a:t> </a:t>
            </a:r>
            <a:r>
              <a:rPr lang="ru-RU" sz="3600" b="1" dirty="0" err="1"/>
              <a:t>або</a:t>
            </a:r>
            <a:r>
              <a:rPr lang="ru-RU" sz="3600" b="1" dirty="0"/>
              <a:t> </a:t>
            </a:r>
            <a:r>
              <a:rPr lang="ru-RU" sz="3600" b="1" dirty="0" err="1"/>
              <a:t>обійми</a:t>
            </a:r>
            <a:r>
              <a:rPr lang="ru-RU" sz="3600" b="1" dirty="0" smtClean="0"/>
              <a:t>;</a:t>
            </a:r>
          </a:p>
          <a:p>
            <a:r>
              <a:rPr lang="ru-RU" sz="3600" b="1" dirty="0" smtClean="0"/>
              <a:t> </a:t>
            </a:r>
            <a:r>
              <a:rPr lang="ru-RU" sz="3600" b="1" dirty="0" err="1"/>
              <a:t>вживаючи</a:t>
            </a:r>
            <a:r>
              <a:rPr lang="ru-RU" sz="3600" b="1" dirty="0"/>
              <a:t> </a:t>
            </a:r>
            <a:r>
              <a:rPr lang="ru-RU" sz="3600" b="1" dirty="0" err="1"/>
              <a:t>спільну</a:t>
            </a:r>
            <a:r>
              <a:rPr lang="ru-RU" sz="3600" b="1" dirty="0"/>
              <a:t> з </a:t>
            </a:r>
            <a:r>
              <a:rPr lang="ru-RU" sz="3600" b="1" dirty="0" err="1"/>
              <a:t>хворим</a:t>
            </a:r>
            <a:r>
              <a:rPr lang="ru-RU" sz="3600" b="1" dirty="0"/>
              <a:t> </a:t>
            </a:r>
            <a:r>
              <a:rPr lang="ru-RU" sz="3600" b="1" dirty="0" err="1"/>
              <a:t>їжу</a:t>
            </a:r>
            <a:r>
              <a:rPr lang="ru-RU" sz="3600" b="1" dirty="0"/>
              <a:t> </a:t>
            </a:r>
            <a:r>
              <a:rPr lang="ru-RU" sz="3600" b="1" dirty="0" err="1"/>
              <a:t>або</a:t>
            </a:r>
            <a:r>
              <a:rPr lang="ru-RU" sz="3600" b="1" dirty="0"/>
              <a:t> </a:t>
            </a:r>
            <a:r>
              <a:rPr lang="ru-RU" sz="3600" b="1" dirty="0" err="1"/>
              <a:t>пиття</a:t>
            </a:r>
            <a:r>
              <a:rPr lang="ru-RU" sz="3600" b="1" dirty="0" smtClean="0"/>
              <a:t>;</a:t>
            </a:r>
          </a:p>
          <a:p>
            <a:r>
              <a:rPr lang="ru-RU" sz="3600" b="1" dirty="0" smtClean="0"/>
              <a:t> </a:t>
            </a:r>
            <a:r>
              <a:rPr lang="ru-RU" sz="3600" b="1" dirty="0"/>
              <a:t>в </a:t>
            </a:r>
            <a:r>
              <a:rPr lang="ru-RU" sz="3600" b="1" dirty="0" err="1"/>
              <a:t>лазнях</a:t>
            </a:r>
            <a:r>
              <a:rPr lang="ru-RU" sz="3600" b="1" dirty="0"/>
              <a:t>, </a:t>
            </a:r>
            <a:r>
              <a:rPr lang="ru-RU" sz="3600" b="1" dirty="0" err="1"/>
              <a:t>басейнах</a:t>
            </a:r>
            <a:r>
              <a:rPr lang="ru-RU" sz="3600" b="1" dirty="0"/>
              <a:t>, саунах; </a:t>
            </a:r>
            <a:endParaRPr lang="ru-RU" sz="3600" b="1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4041" y="1754842"/>
            <a:ext cx="3157959" cy="327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38086"/>
      </p:ext>
    </p:extLst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7268" y="175964"/>
            <a:ext cx="9601200" cy="102197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У кого </a:t>
            </a:r>
            <a:r>
              <a:rPr lang="ru-RU" dirty="0" err="1">
                <a:solidFill>
                  <a:srgbClr val="C00000"/>
                </a:solidFill>
              </a:rPr>
              <a:t>підвищений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ризик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отримати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ВІЛ: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5424" y="887507"/>
            <a:ext cx="9937376" cy="5970494"/>
          </a:xfrm>
        </p:spPr>
        <p:txBody>
          <a:bodyPr>
            <a:noAutofit/>
          </a:bodyPr>
          <a:lstStyle/>
          <a:p>
            <a:r>
              <a:rPr lang="ru-RU" sz="2400" b="1" dirty="0" err="1"/>
              <a:t>чоловіки</a:t>
            </a:r>
            <a:r>
              <a:rPr lang="ru-RU" sz="2400" b="1" dirty="0"/>
              <a:t> </a:t>
            </a:r>
            <a:r>
              <a:rPr lang="ru-RU" sz="2400" b="1" dirty="0" err="1"/>
              <a:t>нетрадиційної</a:t>
            </a:r>
            <a:r>
              <a:rPr lang="ru-RU" sz="2400" b="1" dirty="0"/>
              <a:t> </a:t>
            </a:r>
            <a:r>
              <a:rPr lang="ru-RU" sz="2400" b="1" dirty="0" err="1"/>
              <a:t>сексуальної</a:t>
            </a:r>
            <a:r>
              <a:rPr lang="ru-RU" sz="2400" b="1" dirty="0"/>
              <a:t> </a:t>
            </a:r>
            <a:r>
              <a:rPr lang="ru-RU" sz="2400" b="1" dirty="0" err="1" smtClean="0"/>
              <a:t>орієнтації</a:t>
            </a:r>
            <a:endParaRPr lang="ru-RU" sz="2400" b="1" dirty="0" smtClean="0"/>
          </a:p>
          <a:p>
            <a:r>
              <a:rPr lang="ru-RU" sz="2400" b="1" dirty="0" err="1" smtClean="0"/>
              <a:t>ін'єкційні</a:t>
            </a:r>
            <a:r>
              <a:rPr lang="ru-RU" sz="2400" b="1" dirty="0" smtClean="0"/>
              <a:t> наркомани</a:t>
            </a:r>
          </a:p>
          <a:p>
            <a:r>
              <a:rPr lang="ru-RU" sz="2400" b="1" dirty="0" smtClean="0"/>
              <a:t>особи</a:t>
            </a:r>
            <a:r>
              <a:rPr lang="ru-RU" sz="2400" b="1" dirty="0"/>
              <a:t>, </a:t>
            </a:r>
            <a:r>
              <a:rPr lang="ru-RU" sz="2400" b="1" dirty="0" err="1"/>
              <a:t>що</a:t>
            </a:r>
            <a:r>
              <a:rPr lang="ru-RU" sz="2400" b="1" dirty="0"/>
              <a:t> </a:t>
            </a:r>
            <a:r>
              <a:rPr lang="ru-RU" sz="2400" b="1" dirty="0" err="1"/>
              <a:t>практикують</a:t>
            </a:r>
            <a:r>
              <a:rPr lang="ru-RU" sz="2400" b="1" dirty="0"/>
              <a:t> </a:t>
            </a:r>
            <a:r>
              <a:rPr lang="ru-RU" sz="2400" b="1" dirty="0" err="1"/>
              <a:t>анальний</a:t>
            </a:r>
            <a:r>
              <a:rPr lang="ru-RU" sz="2400" b="1" dirty="0"/>
              <a:t> </a:t>
            </a:r>
            <a:r>
              <a:rPr lang="ru-RU" sz="2400" b="1" dirty="0" smtClean="0"/>
              <a:t>секс</a:t>
            </a:r>
          </a:p>
          <a:p>
            <a:r>
              <a:rPr lang="ru-RU" sz="2400" b="1" dirty="0" smtClean="0"/>
              <a:t> </a:t>
            </a:r>
            <a:r>
              <a:rPr lang="ru-RU" sz="2400" b="1" dirty="0" err="1"/>
              <a:t>жінки</a:t>
            </a:r>
            <a:r>
              <a:rPr lang="ru-RU" sz="2400" b="1" dirty="0"/>
              <a:t> </a:t>
            </a:r>
            <a:r>
              <a:rPr lang="ru-RU" sz="2400" b="1" dirty="0" err="1"/>
              <a:t>легкої</a:t>
            </a:r>
            <a:r>
              <a:rPr lang="ru-RU" sz="2400" b="1" dirty="0"/>
              <a:t> </a:t>
            </a:r>
            <a:r>
              <a:rPr lang="ru-RU" sz="2400" b="1" dirty="0" err="1" smtClean="0"/>
              <a:t>поведінки</a:t>
            </a:r>
            <a:r>
              <a:rPr lang="ru-RU" sz="2400" b="1" dirty="0" smtClean="0"/>
              <a:t> </a:t>
            </a:r>
          </a:p>
          <a:p>
            <a:r>
              <a:rPr lang="ru-RU" sz="2400" b="1" dirty="0" smtClean="0"/>
              <a:t>люди</a:t>
            </a:r>
            <a:r>
              <a:rPr lang="ru-RU" sz="2400" b="1" dirty="0"/>
              <a:t>, у </a:t>
            </a:r>
            <a:r>
              <a:rPr lang="ru-RU" sz="2400" b="1" dirty="0" err="1"/>
              <a:t>яких</a:t>
            </a:r>
            <a:r>
              <a:rPr lang="ru-RU" sz="2400" b="1" dirty="0"/>
              <a:t> </a:t>
            </a:r>
            <a:r>
              <a:rPr lang="ru-RU" sz="2400" b="1" dirty="0" err="1"/>
              <a:t>вже</a:t>
            </a:r>
            <a:r>
              <a:rPr lang="ru-RU" sz="2400" b="1" dirty="0"/>
              <a:t> є </a:t>
            </a:r>
            <a:r>
              <a:rPr lang="ru-RU" sz="2400" b="1" dirty="0" err="1"/>
              <a:t>захворювання</a:t>
            </a:r>
            <a:r>
              <a:rPr lang="ru-RU" sz="2400" b="1" dirty="0"/>
              <a:t>, </a:t>
            </a:r>
            <a:r>
              <a:rPr lang="ru-RU" sz="2400" b="1" dirty="0" err="1"/>
              <a:t>що</a:t>
            </a:r>
            <a:r>
              <a:rPr lang="ru-RU" sz="2400" b="1" dirty="0"/>
              <a:t> </a:t>
            </a:r>
            <a:r>
              <a:rPr lang="ru-RU" sz="2400" b="1" dirty="0" err="1"/>
              <a:t>передаються</a:t>
            </a:r>
            <a:r>
              <a:rPr lang="ru-RU" sz="2400" b="1" dirty="0"/>
              <a:t> </a:t>
            </a:r>
            <a:r>
              <a:rPr lang="ru-RU" sz="2400" b="1" dirty="0" err="1"/>
              <a:t>статевим</a:t>
            </a:r>
            <a:r>
              <a:rPr lang="ru-RU" sz="2400" b="1" dirty="0"/>
              <a:t> шляхом</a:t>
            </a:r>
            <a:r>
              <a:rPr lang="ru-RU" sz="2400" b="1" dirty="0" smtClean="0"/>
              <a:t>;</a:t>
            </a:r>
          </a:p>
          <a:p>
            <a:r>
              <a:rPr lang="ru-RU" sz="2400" b="1" dirty="0" smtClean="0"/>
              <a:t> </a:t>
            </a:r>
            <a:r>
              <a:rPr lang="ru-RU" sz="2400" b="1" dirty="0"/>
              <a:t>люди, у </a:t>
            </a:r>
            <a:r>
              <a:rPr lang="ru-RU" sz="2400" b="1" dirty="0" err="1"/>
              <a:t>яких</a:t>
            </a:r>
            <a:r>
              <a:rPr lang="ru-RU" sz="2400" b="1" dirty="0"/>
              <a:t> не один </a:t>
            </a:r>
            <a:r>
              <a:rPr lang="ru-RU" sz="2400" b="1" dirty="0" err="1"/>
              <a:t>статевий</a:t>
            </a:r>
            <a:r>
              <a:rPr lang="ru-RU" sz="2400" b="1" dirty="0"/>
              <a:t> партнер, особливо </a:t>
            </a:r>
            <a:r>
              <a:rPr lang="ru-RU" sz="2400" b="1" dirty="0" err="1"/>
              <a:t>якщо</a:t>
            </a:r>
            <a:r>
              <a:rPr lang="ru-RU" sz="2400" b="1" dirty="0"/>
              <a:t> </a:t>
            </a:r>
            <a:r>
              <a:rPr lang="ru-RU" sz="2400" b="1" dirty="0" err="1"/>
              <a:t>він</a:t>
            </a:r>
            <a:r>
              <a:rPr lang="ru-RU" sz="2400" b="1" dirty="0"/>
              <a:t> не </a:t>
            </a:r>
            <a:r>
              <a:rPr lang="ru-RU" sz="2400" b="1" dirty="0" err="1"/>
              <a:t>користуються</a:t>
            </a:r>
            <a:r>
              <a:rPr lang="ru-RU" sz="2400" b="1" dirty="0"/>
              <a:t> </a:t>
            </a:r>
            <a:r>
              <a:rPr lang="ru-RU" sz="2400" b="1" dirty="0" smtClean="0"/>
              <a:t>презервативами</a:t>
            </a:r>
          </a:p>
          <a:p>
            <a:r>
              <a:rPr lang="ru-RU" sz="2400" b="1" dirty="0" smtClean="0"/>
              <a:t> </a:t>
            </a:r>
            <a:r>
              <a:rPr lang="ru-RU" sz="2400" b="1" dirty="0" err="1"/>
              <a:t>хворі</a:t>
            </a:r>
            <a:r>
              <a:rPr lang="ru-RU" sz="2400" b="1" dirty="0"/>
              <a:t>, </a:t>
            </a:r>
            <a:r>
              <a:rPr lang="ru-RU" sz="2400" b="1" dirty="0" err="1"/>
              <a:t>яким</a:t>
            </a:r>
            <a:r>
              <a:rPr lang="ru-RU" sz="2400" b="1" dirty="0"/>
              <a:t> </a:t>
            </a:r>
            <a:r>
              <a:rPr lang="ru-RU" sz="2400" b="1" dirty="0" err="1"/>
              <a:t>потрібен</a:t>
            </a:r>
            <a:r>
              <a:rPr lang="ru-RU" sz="2400" b="1" dirty="0"/>
              <a:t> </a:t>
            </a:r>
            <a:r>
              <a:rPr lang="ru-RU" sz="2400" b="1" dirty="0" err="1"/>
              <a:t>гемодіаліз</a:t>
            </a:r>
            <a:r>
              <a:rPr lang="ru-RU" sz="2400" b="1" dirty="0"/>
              <a:t> («</a:t>
            </a:r>
            <a:r>
              <a:rPr lang="ru-RU" sz="2400" b="1" dirty="0" err="1"/>
              <a:t>штучна</a:t>
            </a:r>
            <a:r>
              <a:rPr lang="ru-RU" sz="2400" b="1" dirty="0"/>
              <a:t> </a:t>
            </a:r>
            <a:r>
              <a:rPr lang="ru-RU" sz="2400" b="1" dirty="0" err="1"/>
              <a:t>нирка</a:t>
            </a:r>
            <a:r>
              <a:rPr lang="ru-RU" sz="2400" b="1" dirty="0" smtClean="0"/>
              <a:t>») </a:t>
            </a:r>
          </a:p>
          <a:p>
            <a:r>
              <a:rPr lang="ru-RU" sz="2400" b="1" dirty="0" err="1" smtClean="0"/>
              <a:t>ті</a:t>
            </a:r>
            <a:r>
              <a:rPr lang="ru-RU" sz="2400" b="1" dirty="0"/>
              <a:t>, кому </a:t>
            </a:r>
            <a:r>
              <a:rPr lang="ru-RU" sz="2400" b="1" dirty="0" err="1"/>
              <a:t>необхідне</a:t>
            </a:r>
            <a:r>
              <a:rPr lang="ru-RU" sz="2400" b="1" dirty="0"/>
              <a:t> </a:t>
            </a:r>
            <a:r>
              <a:rPr lang="ru-RU" sz="2400" b="1" dirty="0" err="1"/>
              <a:t>переливання</a:t>
            </a:r>
            <a:r>
              <a:rPr lang="ru-RU" sz="2400" b="1" dirty="0"/>
              <a:t> </a:t>
            </a:r>
            <a:r>
              <a:rPr lang="ru-RU" sz="2400" b="1" dirty="0" err="1"/>
              <a:t>крові</a:t>
            </a:r>
            <a:r>
              <a:rPr lang="ru-RU" sz="2400" b="1" dirty="0"/>
              <a:t> </a:t>
            </a:r>
            <a:r>
              <a:rPr lang="ru-RU" sz="2400" b="1" dirty="0" err="1"/>
              <a:t>або</a:t>
            </a:r>
            <a:r>
              <a:rPr lang="ru-RU" sz="2400" b="1" dirty="0"/>
              <a:t> </a:t>
            </a:r>
            <a:r>
              <a:rPr lang="ru-RU" sz="2400" b="1" dirty="0" err="1"/>
              <a:t>її</a:t>
            </a:r>
            <a:r>
              <a:rPr lang="ru-RU" sz="2400" b="1" dirty="0"/>
              <a:t> </a:t>
            </a:r>
            <a:r>
              <a:rPr lang="ru-RU" sz="2400" b="1" dirty="0" err="1" smtClean="0"/>
              <a:t>компонентів</a:t>
            </a:r>
            <a:endParaRPr lang="ru-RU" sz="2400" b="1" dirty="0" smtClean="0"/>
          </a:p>
          <a:p>
            <a:r>
              <a:rPr lang="ru-RU" sz="2400" b="1" dirty="0" err="1" smtClean="0"/>
              <a:t>медпрацівники</a:t>
            </a:r>
            <a:r>
              <a:rPr lang="ru-RU" sz="2400" b="1" dirty="0"/>
              <a:t>, </a:t>
            </a:r>
            <a:r>
              <a:rPr lang="ru-RU" sz="2400" b="1" dirty="0" err="1"/>
              <a:t>більшою</a:t>
            </a:r>
            <a:r>
              <a:rPr lang="ru-RU" sz="2400" b="1" dirty="0"/>
              <a:t> </a:t>
            </a:r>
            <a:r>
              <a:rPr lang="ru-RU" sz="2400" b="1" dirty="0" err="1"/>
              <a:t>мірою</a:t>
            </a:r>
            <a:r>
              <a:rPr lang="ru-RU" sz="2400" b="1" dirty="0"/>
              <a:t> </a:t>
            </a:r>
            <a:r>
              <a:rPr lang="ru-RU" sz="2400" b="1" dirty="0" err="1"/>
              <a:t>ті</a:t>
            </a:r>
            <a:r>
              <a:rPr lang="ru-RU" sz="2400" b="1" dirty="0"/>
              <a:t>, </a:t>
            </a:r>
            <a:r>
              <a:rPr lang="ru-RU" sz="2400" b="1" dirty="0" err="1"/>
              <a:t>що</a:t>
            </a:r>
            <a:r>
              <a:rPr lang="ru-RU" sz="2400" b="1" dirty="0"/>
              <a:t> </a:t>
            </a:r>
            <a:r>
              <a:rPr lang="ru-RU" sz="2400" b="1" dirty="0" err="1"/>
              <a:t>контактують</a:t>
            </a:r>
            <a:r>
              <a:rPr lang="ru-RU" sz="2400" b="1" dirty="0"/>
              <a:t> з </a:t>
            </a:r>
            <a:r>
              <a:rPr lang="ru-RU" sz="2400" b="1" dirty="0" err="1"/>
              <a:t>хворими</a:t>
            </a:r>
            <a:r>
              <a:rPr lang="ru-RU" sz="2400" b="1" dirty="0"/>
              <a:t>, </a:t>
            </a:r>
            <a:r>
              <a:rPr lang="ru-RU" sz="2400" b="1" dirty="0" err="1"/>
              <a:t>інфікованими</a:t>
            </a:r>
            <a:r>
              <a:rPr lang="ru-RU" sz="2400" b="1" dirty="0"/>
              <a:t> </a:t>
            </a:r>
            <a:r>
              <a:rPr lang="ru-RU" sz="2400" b="1" dirty="0" smtClean="0"/>
              <a:t>ВІЛ </a:t>
            </a:r>
          </a:p>
          <a:p>
            <a:r>
              <a:rPr lang="ru-RU" sz="2400" b="1" dirty="0" err="1" smtClean="0"/>
              <a:t>діти</a:t>
            </a:r>
            <a:r>
              <a:rPr lang="ru-RU" sz="2400" b="1" dirty="0"/>
              <a:t>, </a:t>
            </a:r>
            <a:r>
              <a:rPr lang="ru-RU" sz="2400" b="1" dirty="0" err="1"/>
              <a:t>матері</a:t>
            </a:r>
            <a:r>
              <a:rPr lang="ru-RU" sz="2400" b="1" dirty="0"/>
              <a:t> </a:t>
            </a:r>
            <a:r>
              <a:rPr lang="ru-RU" sz="2400" b="1" dirty="0" err="1"/>
              <a:t>яких</a:t>
            </a:r>
            <a:r>
              <a:rPr lang="ru-RU" sz="2400" b="1" dirty="0"/>
              <a:t> </a:t>
            </a:r>
            <a:r>
              <a:rPr lang="ru-RU" sz="2400" b="1" dirty="0" err="1"/>
              <a:t>інфіковані</a:t>
            </a:r>
            <a:r>
              <a:rPr lang="ru-RU" sz="2400" b="1" dirty="0"/>
              <a:t>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0620" y="3307977"/>
            <a:ext cx="2401380" cy="355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527084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1" y="685800"/>
            <a:ext cx="9601200" cy="176156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ВИ НЕ БУДЕТЕ ЗОБОВ'ЯЗАНІ ДОТРИМУВАТИСЯ ЦИХ ПРАВИЛ </a:t>
            </a:r>
            <a:br>
              <a:rPr lang="ru-RU" dirty="0" smtClean="0"/>
            </a:br>
            <a:endParaRPr lang="en-US" dirty="0">
              <a:latin typeface="Bodoni MT Black" panose="02070A030806060202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1" y="6118411"/>
            <a:ext cx="9601200" cy="12281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40542" y="4137928"/>
            <a:ext cx="906331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dirty="0"/>
              <a:t>ВИБІР ЗА </a:t>
            </a:r>
            <a:r>
              <a:rPr lang="ru-RU" sz="6600" dirty="0" smtClean="0"/>
              <a:t>ВАМИ</a:t>
            </a:r>
            <a:r>
              <a:rPr lang="ru-RU" sz="6000" dirty="0"/>
              <a:t>!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083" y="2322813"/>
            <a:ext cx="5486400" cy="201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734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380</TotalTime>
  <Words>308</Words>
  <Application>Microsoft Office PowerPoint</Application>
  <PresentationFormat>Произвольный</PresentationFormat>
  <Paragraphs>35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Crop</vt:lpstr>
      <vt:lpstr>Епідемічна ситуація з ВІЛ-інфекції в Україні</vt:lpstr>
      <vt:lpstr>1 грудня – день боротьби зі Снідом </vt:lpstr>
      <vt:lpstr>Презентация PowerPoint</vt:lpstr>
      <vt:lpstr>СНІД – синдром                   набутого                           імунодефіциту                 </vt:lpstr>
      <vt:lpstr>Презентация PowerPoint</vt:lpstr>
      <vt:lpstr>Презентация PowerPoint</vt:lpstr>
      <vt:lpstr>Презентация PowerPoint</vt:lpstr>
      <vt:lpstr>Яким чином можна заразитися ВІЛ-інфекціею:</vt:lpstr>
      <vt:lpstr>Презентация PowerPoint</vt:lpstr>
      <vt:lpstr>Презентация PowerPoint</vt:lpstr>
      <vt:lpstr>Презентация PowerPoint</vt:lpstr>
      <vt:lpstr>Яким чином неможливо заразитися ВІЛ:  </vt:lpstr>
      <vt:lpstr>У кого підвищений ризик отримати ВІЛ:  </vt:lpstr>
      <vt:lpstr>ВИ НЕ БУДЕТЕ ЗОБОВ'ЯЗАНІ ДОТРИМУВАТИСЯ ЦИХ ПРАВИЛ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Статистика по захворюванню снідом по 11листопада 2017 р.</dc:title>
  <dc:creator>Asus</dc:creator>
  <cp:lastModifiedBy>Admin</cp:lastModifiedBy>
  <cp:revision>24</cp:revision>
  <dcterms:created xsi:type="dcterms:W3CDTF">2017-11-27T14:16:25Z</dcterms:created>
  <dcterms:modified xsi:type="dcterms:W3CDTF">2017-11-30T13:08:25Z</dcterms:modified>
</cp:coreProperties>
</file>